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4" r:id="rId30"/>
    <p:sldId id="295" r:id="rId31"/>
    <p:sldId id="296" r:id="rId32"/>
    <p:sldId id="297" r:id="rId33"/>
    <p:sldId id="315" r:id="rId34"/>
    <p:sldId id="298" r:id="rId35"/>
    <p:sldId id="299" r:id="rId36"/>
    <p:sldId id="300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3" r:id="rId50"/>
    <p:sldId id="314" r:id="rId5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CDFF375-CF6A-4A10-AE0B-05179928F5FF}" type="datetimeFigureOut">
              <a:rPr lang="ru-RU" smtClean="0"/>
              <a:pPr/>
              <a:t>02.11.2021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8913A95-CCBC-4A88-8031-DD6AA2A948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Путешествие в </a:t>
            </a:r>
            <a:r>
              <a:rPr lang="ru-RU" dirty="0" smtClean="0"/>
              <a:t>космос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1400" dirty="0" smtClean="0"/>
              <a:t>октябрь, 2021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-243408"/>
            <a:ext cx="7772400" cy="3528392"/>
          </a:xfrm>
        </p:spPr>
        <p:txBody>
          <a:bodyPr>
            <a:norm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УЧЕРЕЖДЕНИЕ ГОРОДСКОГО ОКРУГА «ГОРОД АРХАНГЕЛЬСК»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«СРЕДНЯЯ ШКОЛА № 93 ИМЕНИ 77-Й ГВАРДЕЙСКОЙ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МОССКОВСКО-ЧЕРНИГОВСКОЙ СТРЕЛКОВОЙ ДИВИЗИИ» </a:t>
            </a: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дошкольная г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руппа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«Рябинка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Выполнил: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воспитатель Гриневич Н.В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153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551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107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521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520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461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6358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94120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750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34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2649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2902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971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186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2587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651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2839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411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78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302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761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349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08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160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5640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706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2085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3854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309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2799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2230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730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305616"/>
            <a:ext cx="8352928" cy="2605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440"/>
              </a:lnSpc>
            </a:pPr>
            <a:endParaRPr lang="ru-RU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sz="2000" dirty="0" smtClean="0">
                <a:latin typeface="Arial, serif"/>
              </a:rPr>
              <a:t>Физкультминутка</a:t>
            </a:r>
            <a:endParaRPr lang="ru-RU" sz="2000" dirty="0">
              <a:latin typeface="Arial, serif"/>
            </a:endParaRPr>
          </a:p>
          <a:p>
            <a:pPr algn="just">
              <a:lnSpc>
                <a:spcPts val="1440"/>
              </a:lnSpc>
            </a:pPr>
            <a:endParaRPr lang="ru-RU" sz="2000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sz="2000" dirty="0" smtClean="0">
                <a:latin typeface="Arial, serif"/>
              </a:rPr>
              <a:t>Чтобы </a:t>
            </a:r>
            <a:r>
              <a:rPr lang="ru-RU" sz="2000" dirty="0">
                <a:latin typeface="Arial, serif"/>
              </a:rPr>
              <a:t>в космос полететь, надо многое уметь.</a:t>
            </a:r>
            <a:endParaRPr lang="ru-RU" sz="2000" dirty="0"/>
          </a:p>
          <a:p>
            <a:pPr algn="just">
              <a:lnSpc>
                <a:spcPts val="1440"/>
              </a:lnSpc>
            </a:pPr>
            <a:endParaRPr lang="ru-RU" sz="2000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sz="2000" dirty="0" smtClean="0">
                <a:latin typeface="Arial, serif"/>
              </a:rPr>
              <a:t>Быть </a:t>
            </a:r>
            <a:r>
              <a:rPr lang="ru-RU" sz="2000" dirty="0">
                <a:latin typeface="Arial, serif"/>
              </a:rPr>
              <a:t>здоровым не лениться, в школе хорошо учиться.</a:t>
            </a:r>
            <a:endParaRPr lang="ru-RU" sz="2000" dirty="0"/>
          </a:p>
          <a:p>
            <a:pPr algn="just">
              <a:lnSpc>
                <a:spcPts val="1440"/>
              </a:lnSpc>
            </a:pPr>
            <a:endParaRPr lang="ru-RU" sz="2000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sz="2000" dirty="0" smtClean="0">
                <a:latin typeface="Arial, serif"/>
              </a:rPr>
              <a:t>И </a:t>
            </a:r>
            <a:r>
              <a:rPr lang="ru-RU" sz="2000" dirty="0">
                <a:latin typeface="Arial, serif"/>
              </a:rPr>
              <a:t>зарядку каждый день будем делать – нам не лень!</a:t>
            </a:r>
            <a:endParaRPr lang="ru-RU" sz="2000" dirty="0"/>
          </a:p>
          <a:p>
            <a:pPr algn="just">
              <a:lnSpc>
                <a:spcPts val="1440"/>
              </a:lnSpc>
            </a:pPr>
            <a:endParaRPr lang="ru-RU" sz="2000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sz="2000" dirty="0" smtClean="0">
                <a:latin typeface="Arial, serif"/>
              </a:rPr>
              <a:t>Влево</a:t>
            </a:r>
            <a:r>
              <a:rPr lang="ru-RU" sz="2000" dirty="0">
                <a:latin typeface="Arial, serif"/>
              </a:rPr>
              <a:t>, вправо повернуться о опять назад вернуться,</a:t>
            </a:r>
            <a:endParaRPr lang="ru-RU" sz="2000" dirty="0"/>
          </a:p>
          <a:p>
            <a:pPr algn="just">
              <a:lnSpc>
                <a:spcPts val="1440"/>
              </a:lnSpc>
            </a:pPr>
            <a:endParaRPr lang="ru-RU" sz="2000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sz="2000" dirty="0" smtClean="0">
                <a:latin typeface="Arial, serif"/>
              </a:rPr>
              <a:t>Приседать</a:t>
            </a:r>
            <a:r>
              <a:rPr lang="ru-RU" sz="2000" dirty="0">
                <a:latin typeface="Arial, serif"/>
              </a:rPr>
              <a:t>, поскакать и бежать, бежать, бежать.</a:t>
            </a:r>
            <a:endParaRPr lang="ru-RU" sz="2000" dirty="0"/>
          </a:p>
          <a:p>
            <a:pPr algn="just">
              <a:lnSpc>
                <a:spcPts val="1440"/>
              </a:lnSpc>
            </a:pPr>
            <a:endParaRPr lang="ru-RU" sz="2000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sz="2000" dirty="0" smtClean="0">
                <a:latin typeface="Arial, serif"/>
              </a:rPr>
              <a:t>А </a:t>
            </a:r>
            <a:r>
              <a:rPr lang="ru-RU" sz="2000" dirty="0">
                <a:latin typeface="Arial, serif"/>
              </a:rPr>
              <a:t>потом все тише, тише походить – и сесть опять</a:t>
            </a:r>
            <a:r>
              <a:rPr lang="ru-RU" dirty="0">
                <a:latin typeface="Arial, serif"/>
              </a:rPr>
              <a:t>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250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9512" y="3105835"/>
            <a:ext cx="66784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r>
              <a:rPr lang="ru-RU" dirty="0" smtClean="0">
                <a:latin typeface="Arial, serif"/>
              </a:rPr>
              <a:t>В </a:t>
            </a:r>
            <a:r>
              <a:rPr lang="ru-RU" dirty="0">
                <a:latin typeface="Arial, serif"/>
              </a:rPr>
              <a:t>необъятных просторах космоса вращается наша Земля.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7238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4280" y="1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86000" y="2828836"/>
            <a:ext cx="66784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r>
              <a:rPr lang="ru-RU" dirty="0">
                <a:latin typeface="Arial, serif"/>
              </a:rPr>
              <a:t> </a:t>
            </a:r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r>
              <a:rPr lang="ru-RU" dirty="0" smtClean="0">
                <a:latin typeface="Arial, serif"/>
              </a:rPr>
              <a:t>Она </a:t>
            </a:r>
            <a:r>
              <a:rPr lang="ru-RU" dirty="0">
                <a:latin typeface="Arial, serif"/>
              </a:rPr>
              <a:t>– одна из планет Солнечной системы. Солнечная система – это объединение планет и их спутников – вращающихся вокруг звезды – Солнца.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8507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00" y="476672"/>
            <a:ext cx="9144000" cy="573325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2413338"/>
            <a:ext cx="66784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r>
              <a:rPr lang="ru-RU" dirty="0">
                <a:latin typeface="Arial, serif"/>
              </a:rPr>
              <a:t> </a:t>
            </a:r>
            <a:r>
              <a:rPr lang="ru-RU" dirty="0" smtClean="0">
                <a:latin typeface="Arial, serif"/>
              </a:rPr>
              <a:t>      Планет </a:t>
            </a:r>
            <a:r>
              <a:rPr lang="ru-RU" dirty="0">
                <a:latin typeface="Arial, serif"/>
              </a:rPr>
              <a:t>всего девять, все они разные. В глубокой </a:t>
            </a:r>
            <a:r>
              <a:rPr lang="ru-RU" dirty="0" smtClean="0">
                <a:latin typeface="Arial, serif"/>
              </a:rPr>
              <a:t>   космической </a:t>
            </a:r>
            <a:r>
              <a:rPr lang="ru-RU" dirty="0">
                <a:latin typeface="Arial, serif"/>
              </a:rPr>
              <a:t>мерзлоте, на границе солнечной системы, движутся планеты – небольшие тела изо льда, пыли и камней. А между орбитами Марса и Юпитера расположено большое скопление астероидов – каменных глыб.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1390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1520" y="2413338"/>
            <a:ext cx="66064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, serif"/>
              </a:rPr>
              <a:t>Планет всего девять, все они разные. В глубокой космической мерзлоте, на границе солнечной системы, движутся планеты – небольшие тела изо льда, пыли и камней. А между орбитами Марса и Юпитера расположено большое скопление астероидов – каменных глыб.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6457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34038" y="3244334"/>
            <a:ext cx="4075924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, serif"/>
              </a:rPr>
              <a:t>  </a:t>
            </a: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r>
              <a:rPr lang="ru-RU" dirty="0" smtClean="0">
                <a:latin typeface="Arial, serif"/>
              </a:rPr>
              <a:t>Земля </a:t>
            </a:r>
            <a:r>
              <a:rPr lang="ru-RU" dirty="0">
                <a:latin typeface="Arial, serif"/>
              </a:rPr>
              <a:t>-  третья от  Солнца планета.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1804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2967335"/>
            <a:ext cx="64624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r>
              <a:rPr lang="ru-RU" dirty="0" smtClean="0">
                <a:latin typeface="Arial, serif"/>
              </a:rPr>
              <a:t>Она </a:t>
            </a:r>
            <a:r>
              <a:rPr lang="ru-RU" dirty="0">
                <a:latin typeface="Arial, serif"/>
              </a:rPr>
              <a:t>представляет собой огромный каменный шар, большая часть поверхности которого покрыта водой.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1746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95536" y="3105835"/>
            <a:ext cx="87484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r>
              <a:rPr lang="ru-RU" dirty="0" smtClean="0">
                <a:latin typeface="Arial, serif"/>
              </a:rPr>
              <a:t>Землю </a:t>
            </a:r>
            <a:r>
              <a:rPr lang="ru-RU" dirty="0">
                <a:latin typeface="Arial, serif"/>
              </a:rPr>
              <a:t>окружают слои воздуха, которые называются атмосферой.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3587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86000" y="2967335"/>
            <a:ext cx="6858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r>
              <a:rPr lang="ru-RU" dirty="0" smtClean="0">
                <a:latin typeface="Arial, serif"/>
              </a:rPr>
              <a:t>Наша </a:t>
            </a:r>
            <a:r>
              <a:rPr lang="ru-RU" dirty="0">
                <a:latin typeface="Arial, serif"/>
              </a:rPr>
              <a:t>планеты находится в постоянном движении: она вращается вокруг своей оси и вокруг Солнца.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9339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192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11454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96715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64688"/>
            <a:ext cx="8352928" cy="1349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440"/>
              </a:lnSpc>
            </a:pPr>
            <a:r>
              <a:rPr lang="ru-RU" dirty="0">
                <a:latin typeface="Arial, serif"/>
              </a:rPr>
              <a:t>Звезды кажутся нам из далека светящимися огоньками, потому что они </a:t>
            </a:r>
            <a:endParaRPr lang="ru-RU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endParaRPr lang="ru-RU" dirty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dirty="0" smtClean="0">
                <a:latin typeface="Arial, serif"/>
              </a:rPr>
              <a:t>находятся </a:t>
            </a:r>
            <a:r>
              <a:rPr lang="ru-RU" dirty="0">
                <a:latin typeface="Arial, serif"/>
              </a:rPr>
              <a:t>очень далеко. На самом деле каждая звезда – это гигантски </a:t>
            </a:r>
            <a:endParaRPr lang="ru-RU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endParaRPr lang="ru-RU" dirty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dirty="0" smtClean="0">
                <a:latin typeface="Arial, serif"/>
              </a:rPr>
              <a:t>газовый </a:t>
            </a:r>
            <a:r>
              <a:rPr lang="ru-RU" dirty="0">
                <a:latin typeface="Arial, serif"/>
              </a:rPr>
              <a:t>шар, подобный нашему солнцу, который излучает тепло и свет.</a:t>
            </a:r>
            <a:endParaRPr lang="ru-RU" dirty="0"/>
          </a:p>
          <a:p>
            <a:pPr algn="just">
              <a:lnSpc>
                <a:spcPts val="1440"/>
              </a:lnSpc>
            </a:pPr>
            <a:endParaRPr lang="ru-RU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dirty="0" smtClean="0">
                <a:latin typeface="Arial, serif"/>
              </a:rPr>
              <a:t>Созвездие </a:t>
            </a:r>
            <a:r>
              <a:rPr lang="ru-RU" dirty="0">
                <a:latin typeface="Arial, serif"/>
              </a:rPr>
              <a:t>– это узор из звезд , создающих какую-либо фигуру.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125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5724128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868144" y="4437112"/>
            <a:ext cx="6858000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440"/>
              </a:lnSpc>
            </a:pPr>
            <a:r>
              <a:rPr lang="ru-RU" dirty="0" smtClean="0">
                <a:latin typeface="Arial, serif"/>
              </a:rPr>
              <a:t>Первым </a:t>
            </a:r>
            <a:r>
              <a:rPr lang="ru-RU" dirty="0">
                <a:latin typeface="Arial, serif"/>
              </a:rPr>
              <a:t>человеком </a:t>
            </a:r>
            <a:endParaRPr lang="ru-RU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dirty="0" smtClean="0">
                <a:latin typeface="Arial, serif"/>
              </a:rPr>
              <a:t>покорившим космос, </a:t>
            </a:r>
          </a:p>
          <a:p>
            <a:pPr algn="just">
              <a:lnSpc>
                <a:spcPts val="1440"/>
              </a:lnSpc>
            </a:pPr>
            <a:r>
              <a:rPr lang="ru-RU" dirty="0" smtClean="0">
                <a:latin typeface="Arial, serif"/>
              </a:rPr>
              <a:t>был </a:t>
            </a:r>
            <a:r>
              <a:rPr lang="ru-RU" dirty="0">
                <a:latin typeface="Arial, serif"/>
              </a:rPr>
              <a:t>советский </a:t>
            </a:r>
            <a:r>
              <a:rPr lang="ru-RU" dirty="0" smtClean="0">
                <a:latin typeface="Arial, serif"/>
              </a:rPr>
              <a:t>космонавт</a:t>
            </a:r>
          </a:p>
          <a:p>
            <a:pPr algn="just">
              <a:lnSpc>
                <a:spcPts val="1440"/>
              </a:lnSpc>
            </a:pPr>
            <a:r>
              <a:rPr lang="ru-RU" dirty="0" smtClean="0">
                <a:latin typeface="Arial, serif"/>
              </a:rPr>
              <a:t> </a:t>
            </a:r>
          </a:p>
          <a:p>
            <a:pPr algn="just">
              <a:lnSpc>
                <a:spcPts val="1440"/>
              </a:lnSpc>
            </a:pPr>
            <a:r>
              <a:rPr lang="ru-RU" dirty="0" smtClean="0">
                <a:latin typeface="Arial, serif"/>
              </a:rPr>
              <a:t>Юрий </a:t>
            </a:r>
            <a:r>
              <a:rPr lang="ru-RU" dirty="0">
                <a:latin typeface="Arial, serif"/>
              </a:rPr>
              <a:t>Алексеевич Гагарин.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79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67544" y="2967335"/>
            <a:ext cx="639045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endParaRPr lang="ru-RU" dirty="0" smtClean="0">
              <a:latin typeface="Arial, serif"/>
            </a:endParaRPr>
          </a:p>
          <a:p>
            <a:endParaRPr lang="ru-RU" dirty="0">
              <a:latin typeface="Arial, serif"/>
            </a:endParaRPr>
          </a:p>
          <a:p>
            <a:r>
              <a:rPr lang="ru-RU" dirty="0" smtClean="0">
                <a:latin typeface="Arial, serif"/>
              </a:rPr>
              <a:t>Полет </a:t>
            </a:r>
            <a:r>
              <a:rPr lang="ru-RU" dirty="0">
                <a:latin typeface="Arial, serif"/>
              </a:rPr>
              <a:t>продолжался 1 час 48 минут. </a:t>
            </a:r>
            <a:endParaRPr lang="ru-RU" dirty="0" smtClean="0">
              <a:latin typeface="Arial, serif"/>
            </a:endParaRPr>
          </a:p>
          <a:p>
            <a:r>
              <a:rPr lang="ru-RU" dirty="0" smtClean="0">
                <a:latin typeface="Arial, serif"/>
              </a:rPr>
              <a:t>Корабль </a:t>
            </a:r>
            <a:r>
              <a:rPr lang="ru-RU" dirty="0">
                <a:latin typeface="Arial, serif"/>
              </a:rPr>
              <a:t>«Восток» совершил один </a:t>
            </a:r>
            <a:r>
              <a:rPr lang="ru-RU" dirty="0" smtClean="0">
                <a:latin typeface="Arial, serif"/>
              </a:rPr>
              <a:t>оборот</a:t>
            </a:r>
          </a:p>
          <a:p>
            <a:r>
              <a:rPr lang="ru-RU" dirty="0" smtClean="0">
                <a:latin typeface="Arial, serif"/>
              </a:rPr>
              <a:t> </a:t>
            </a:r>
            <a:r>
              <a:rPr lang="ru-RU" dirty="0">
                <a:latin typeface="Arial, serif"/>
              </a:rPr>
              <a:t>вокруг  Земли.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9932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3528" y="476672"/>
            <a:ext cx="4572000" cy="17223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ts val="1440"/>
              </a:lnSpc>
            </a:pPr>
            <a:r>
              <a:rPr lang="ru-RU" i="1" dirty="0">
                <a:latin typeface="Arial, serif"/>
              </a:rPr>
              <a:t>В космической ракете</a:t>
            </a:r>
            <a:endParaRPr lang="ru-RU" dirty="0"/>
          </a:p>
          <a:p>
            <a:pPr algn="just">
              <a:lnSpc>
                <a:spcPts val="1440"/>
              </a:lnSpc>
            </a:pPr>
            <a:r>
              <a:rPr lang="ru-RU" i="1" dirty="0">
                <a:latin typeface="Arial, serif"/>
              </a:rPr>
              <a:t>С названием «Восток»</a:t>
            </a:r>
            <a:endParaRPr lang="ru-RU" dirty="0"/>
          </a:p>
          <a:p>
            <a:pPr algn="just">
              <a:lnSpc>
                <a:spcPts val="1440"/>
              </a:lnSpc>
            </a:pPr>
            <a:r>
              <a:rPr lang="ru-RU" i="1" dirty="0">
                <a:latin typeface="Arial, serif"/>
              </a:rPr>
              <a:t>Он первым на планете</a:t>
            </a:r>
            <a:endParaRPr lang="ru-RU" dirty="0"/>
          </a:p>
          <a:p>
            <a:pPr algn="just">
              <a:lnSpc>
                <a:spcPts val="1440"/>
              </a:lnSpc>
            </a:pPr>
            <a:r>
              <a:rPr lang="ru-RU" i="1" dirty="0">
                <a:latin typeface="Arial, serif"/>
              </a:rPr>
              <a:t>Подняться к звездам смог.</a:t>
            </a:r>
            <a:endParaRPr lang="ru-RU" dirty="0"/>
          </a:p>
          <a:p>
            <a:pPr algn="just">
              <a:lnSpc>
                <a:spcPts val="1440"/>
              </a:lnSpc>
            </a:pPr>
            <a:r>
              <a:rPr lang="ru-RU" i="1" dirty="0">
                <a:latin typeface="Arial, serif"/>
              </a:rPr>
              <a:t>Поет об этом песни</a:t>
            </a:r>
            <a:endParaRPr lang="ru-RU" dirty="0"/>
          </a:p>
          <a:p>
            <a:pPr algn="just">
              <a:lnSpc>
                <a:spcPts val="1440"/>
              </a:lnSpc>
            </a:pPr>
            <a:r>
              <a:rPr lang="ru-RU" i="1" dirty="0">
                <a:latin typeface="Arial, serif"/>
              </a:rPr>
              <a:t>Весенняя капель:</a:t>
            </a:r>
            <a:endParaRPr lang="ru-RU" dirty="0"/>
          </a:p>
          <a:p>
            <a:pPr algn="just">
              <a:lnSpc>
                <a:spcPts val="1440"/>
              </a:lnSpc>
            </a:pPr>
            <a:r>
              <a:rPr lang="ru-RU" i="1" dirty="0">
                <a:latin typeface="Arial, serif"/>
              </a:rPr>
              <a:t>Навеки будут вместе</a:t>
            </a:r>
            <a:endParaRPr lang="ru-RU" dirty="0"/>
          </a:p>
          <a:p>
            <a:pPr algn="just">
              <a:lnSpc>
                <a:spcPts val="1440"/>
              </a:lnSpc>
            </a:pPr>
            <a:r>
              <a:rPr lang="ru-RU" i="1" dirty="0">
                <a:latin typeface="Arial, serif"/>
              </a:rPr>
              <a:t>Гагарин и апрель.        </a:t>
            </a:r>
            <a:endParaRPr lang="ru-RU" i="1" dirty="0" smtClean="0">
              <a:latin typeface="Arial, serif"/>
            </a:endParaRPr>
          </a:p>
          <a:p>
            <a:pPr algn="just">
              <a:lnSpc>
                <a:spcPts val="1440"/>
              </a:lnSpc>
            </a:pPr>
            <a:r>
              <a:rPr lang="ru-RU" i="1" dirty="0" smtClean="0">
                <a:latin typeface="Arial, serif"/>
              </a:rPr>
              <a:t>В</a:t>
            </a:r>
            <a:r>
              <a:rPr lang="ru-RU" i="1" dirty="0">
                <a:latin typeface="Arial, serif"/>
              </a:rPr>
              <a:t>. Степанов.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254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490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4664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, serif"/>
              </a:rPr>
              <a:t>Для проведения некоторых исследований нужно, чтобы человек долгое время находился в </a:t>
            </a:r>
            <a:r>
              <a:rPr lang="ru-RU" dirty="0" smtClean="0">
                <a:latin typeface="Arial, serif"/>
              </a:rPr>
              <a:t>космосе. Были </a:t>
            </a:r>
            <a:r>
              <a:rPr lang="ru-RU" dirty="0">
                <a:latin typeface="Arial, serif"/>
              </a:rPr>
              <a:t>придуманы космические </a:t>
            </a:r>
            <a:r>
              <a:rPr lang="ru-RU" dirty="0" smtClean="0">
                <a:latin typeface="Arial, serif"/>
              </a:rPr>
              <a:t>дома</a:t>
            </a:r>
            <a:r>
              <a:rPr lang="ru-RU" dirty="0">
                <a:latin typeface="Arial, serif"/>
              </a:rPr>
              <a:t> </a:t>
            </a:r>
            <a:r>
              <a:rPr lang="ru-RU" dirty="0" smtClean="0">
                <a:latin typeface="Arial, serif"/>
              </a:rPr>
              <a:t>    орбитальные </a:t>
            </a:r>
            <a:r>
              <a:rPr lang="ru-RU" dirty="0">
                <a:latin typeface="Arial, serif"/>
              </a:rPr>
              <a:t>станции.  Спутники, запущенные человеком в космос присылают на Землю снимки нашей планеты и снимки космического пространства.</a:t>
            </a:r>
            <a:endParaRPr lang="ru-RU" dirty="0"/>
          </a:p>
          <a:p>
            <a:pPr algn="just"/>
            <a:endParaRPr lang="ru-RU" dirty="0" smtClean="0">
              <a:latin typeface="Arial, serif"/>
            </a:endParaRPr>
          </a:p>
          <a:p>
            <a:pPr algn="just"/>
            <a:r>
              <a:rPr lang="ru-RU" dirty="0" smtClean="0">
                <a:latin typeface="Arial, serif"/>
              </a:rPr>
              <a:t>-   Ребята</a:t>
            </a:r>
            <a:r>
              <a:rPr lang="ru-RU" dirty="0">
                <a:latin typeface="Arial, serif"/>
              </a:rPr>
              <a:t>, понравилось вам в космосе?</a:t>
            </a:r>
            <a:endParaRPr lang="ru-RU" dirty="0"/>
          </a:p>
          <a:p>
            <a:pPr algn="just"/>
            <a:r>
              <a:rPr lang="ru-RU" dirty="0">
                <a:latin typeface="Arial, serif"/>
              </a:rPr>
              <a:t>- </a:t>
            </a:r>
            <a:r>
              <a:rPr lang="ru-RU" dirty="0" smtClean="0">
                <a:latin typeface="Arial, serif"/>
              </a:rPr>
              <a:t>  Что </a:t>
            </a:r>
            <a:r>
              <a:rPr lang="ru-RU" dirty="0">
                <a:latin typeface="Arial, serif"/>
              </a:rPr>
              <a:t>особенно запомнилось?</a:t>
            </a:r>
            <a:endParaRPr lang="ru-RU" dirty="0"/>
          </a:p>
          <a:p>
            <a:pPr algn="just"/>
            <a:r>
              <a:rPr lang="ru-RU" dirty="0" smtClean="0">
                <a:latin typeface="Arial, serif"/>
              </a:rPr>
              <a:t>-   Как </a:t>
            </a:r>
            <a:r>
              <a:rPr lang="ru-RU" dirty="0">
                <a:latin typeface="Arial, serif"/>
              </a:rPr>
              <a:t>называются люди, летающие в космос на космических кораблях</a:t>
            </a:r>
            <a:r>
              <a:rPr lang="ru-RU" dirty="0" smtClean="0">
                <a:latin typeface="Arial, serif"/>
              </a:rPr>
              <a:t>?</a:t>
            </a:r>
            <a:endParaRPr lang="ru-RU" dirty="0"/>
          </a:p>
          <a:p>
            <a:pPr algn="just"/>
            <a:r>
              <a:rPr lang="ru-RU" dirty="0">
                <a:latin typeface="Arial, serif"/>
              </a:rPr>
              <a:t>- </a:t>
            </a:r>
            <a:r>
              <a:rPr lang="ru-RU" dirty="0" smtClean="0">
                <a:latin typeface="Arial, serif"/>
              </a:rPr>
              <a:t>  Как </a:t>
            </a:r>
            <a:r>
              <a:rPr lang="ru-RU" dirty="0">
                <a:latin typeface="Arial, serif"/>
              </a:rPr>
              <a:t>звали первого в мире космонавта? (Юрий Гагарин)</a:t>
            </a:r>
            <a:endParaRPr lang="ru-RU" dirty="0"/>
          </a:p>
          <a:p>
            <a:pPr algn="just"/>
            <a:r>
              <a:rPr lang="ru-RU" dirty="0">
                <a:latin typeface="Arial, serif"/>
              </a:rPr>
              <a:t>- </a:t>
            </a:r>
            <a:r>
              <a:rPr lang="ru-RU" dirty="0" smtClean="0">
                <a:latin typeface="Arial, serif"/>
              </a:rPr>
              <a:t>  А </a:t>
            </a:r>
            <a:r>
              <a:rPr lang="ru-RU" dirty="0">
                <a:latin typeface="Arial, serif"/>
              </a:rPr>
              <a:t>как назывался корабль, поднявший его в небо? («Восход»)</a:t>
            </a:r>
            <a:endParaRPr lang="ru-RU" dirty="0"/>
          </a:p>
          <a:p>
            <a:pPr algn="just"/>
            <a:r>
              <a:rPr lang="ru-RU" dirty="0">
                <a:latin typeface="Arial, serif"/>
              </a:rPr>
              <a:t>- </a:t>
            </a:r>
            <a:r>
              <a:rPr lang="ru-RU" dirty="0" smtClean="0">
                <a:latin typeface="Arial, serif"/>
              </a:rPr>
              <a:t>  Какие </a:t>
            </a:r>
            <a:r>
              <a:rPr lang="ru-RU" dirty="0">
                <a:latin typeface="Arial, serif"/>
              </a:rPr>
              <a:t>вы молодцы ребята, так внимательно слушали.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721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153</TotalTime>
  <Words>393</Words>
  <Application>Microsoft Office PowerPoint</Application>
  <PresentationFormat>Экран (4:3)</PresentationFormat>
  <Paragraphs>148</Paragraphs>
  <Slides>50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1" baseType="lpstr">
      <vt:lpstr>Метро</vt:lpstr>
      <vt:lpstr>Путешествие в космос   октябрь, 2021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Andrey</cp:lastModifiedBy>
  <cp:revision>18</cp:revision>
  <dcterms:created xsi:type="dcterms:W3CDTF">2020-11-15T18:17:13Z</dcterms:created>
  <dcterms:modified xsi:type="dcterms:W3CDTF">2021-11-02T06:44:08Z</dcterms:modified>
</cp:coreProperties>
</file>