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2" r:id="rId4"/>
    <p:sldId id="258" r:id="rId5"/>
    <p:sldId id="259" r:id="rId6"/>
    <p:sldId id="261" r:id="rId7"/>
    <p:sldId id="263" r:id="rId8"/>
    <p:sldId id="262" r:id="rId9"/>
    <p:sldId id="264" r:id="rId10"/>
    <p:sldId id="265" r:id="rId11"/>
    <p:sldId id="266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D86F8-02A4-4980-8AD2-40F6FCBD6EF5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B5A1A-0CFE-4616-8D4E-CD0E1AB18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B5A1A-0CFE-4616-8D4E-CD0E1AB18FC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F0400-E504-4159-AA33-8E5D83CBA578}" type="datetimeFigureOut">
              <a:rPr lang="ru-RU" smtClean="0"/>
              <a:pPr/>
              <a:t>21.04.2021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F6A13-CAA0-4C0A-B915-74AF50120C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556792"/>
            <a:ext cx="8892480" cy="1440160"/>
          </a:xfrm>
        </p:spPr>
        <p:txBody>
          <a:bodyPr>
            <a:noAutofit/>
          </a:bodyPr>
          <a:lstStyle/>
          <a:p>
            <a:pPr lvl="0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 ОБРАЗОВАТЕЛЬНОЕ  УЧРЕЖДЕНИЕ </a:t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«ГОРОД АРХАНГЕЛЬСК» </a:t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«СРЕДНЯЯ ШКОЛА № 93 ИМЕНИ 77-Й ГВАРДЕЙСКОЙ </a:t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МОСКОВСКО-ЧЕРНИГОВСКОЙ СТРЕЛКОВОЙ ДИВИЗИИ»</a:t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Апробация проекта "CHILD AND SKILLS" 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детском саду «Ягодка», пос. Турдеевск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компетенции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"Ресторанный сервис"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941168"/>
            <a:ext cx="6400800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 старший воспитатель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Киприянова Наталья Викторовна</a:t>
            </a: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Апрель, 2021г.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5976664"/>
          </a:xfrm>
        </p:spPr>
        <p:txBody>
          <a:bodyPr>
            <a:noAutofit/>
          </a:bodyPr>
          <a:lstStyle/>
          <a:p>
            <a:pPr algn="l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Участники проекта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Киприянова Вера            2. Рассохина Мирослава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3. Шарапова Анна               4. Шелудько Никита</a:t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ава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1554" y="1844824"/>
            <a:ext cx="2286350" cy="1952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W5TXiWclj-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4581128"/>
            <a:ext cx="2304256" cy="1872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ztU63YCKl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1844824"/>
            <a:ext cx="230425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357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3" y="4580156"/>
            <a:ext cx="2376263" cy="1873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План мероприятий с воспитанниками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на апрель месяц по компетенции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«Ресторанный сервис»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544522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3568" y="1628800"/>
          <a:ext cx="7920880" cy="502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5593"/>
                <a:gridCol w="592528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 апреля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Беседа на тему ознакомления дошкольников  с такой сферой услуг,</a:t>
                      </a:r>
                    </a:p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как «Ресторанный сервис».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05 апреля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сервировки стола.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09 апреля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Мастер-класс по складыванию салфеток для сервировки стола.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 апреля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«Урок вежливости».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 апреля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Инструктаж по технике безопасности при работе с бумагой, клеем, ножницами, ножами, вилками и с посудой из стекла.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 апреля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Развлечение « В ресторане «Ягодка»».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smtClean="0">
                          <a:latin typeface="Times New Roman" pitchFamily="18" charset="0"/>
                          <a:cs typeface="Times New Roman" pitchFamily="18" charset="0"/>
                        </a:rPr>
                        <a:t>21 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апреля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Практическое занятие «Я специалист!».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idx="1"/>
          </p:nvPr>
        </p:nvSpPr>
        <p:spPr>
          <a:xfrm>
            <a:off x="4788024" y="404664"/>
            <a:ext cx="3959622" cy="171579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 чем мы и беседовали с воспитанниками на первом занятии в направлении ресторанного сервиса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апреля 2021г.</a:t>
            </a:r>
            <a:endParaRPr lang="ru-RU" dirty="0" smtClean="0"/>
          </a:p>
          <a:p>
            <a:pPr algn="ctr">
              <a:buNone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683568" y="404664"/>
            <a:ext cx="4392488" cy="5649491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Сервис играет чуть ли не главную роль в сфере ресторанного бизнеса и гостеприимства. Необходимо сделать все, чтобы Ваши гости остались довольны. Ресторанный сервис - это не только обученный персонал и стильная фарфоровая посуда для ресторанов. Это сочетание искусства общения, правил этикета, традиций, психологических приемов. </a:t>
            </a: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  Какова  бы  ни  была  организация работы,   обученный   и      опытный специалист демонстрирует высокий уровень   персональной ответствен- 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ности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и самостоятельности.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000" dirty="0"/>
          </a:p>
        </p:txBody>
      </p:sp>
      <p:pic>
        <p:nvPicPr>
          <p:cNvPr id="6" name="Рисунок 5" descr="png-transparent-cafe-drawing-cartoon-waiter-restaurant-bar-food-facial-express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2204864"/>
            <a:ext cx="2952328" cy="3529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Организация сервировки стола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05 апреля 2021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36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981011"/>
            <a:ext cx="4240166" cy="2760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35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268760"/>
            <a:ext cx="399644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36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1999" y="1268761"/>
            <a:ext cx="4104457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Мастер-класс по складыванию салфеток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для сервировки стола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09 апреля 2021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0" y="1412875"/>
            <a:ext cx="4500563" cy="568801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5" name="Рисунок 4" descr="IMG_35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3548" y="1484784"/>
            <a:ext cx="3780420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35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048" y="4173421"/>
            <a:ext cx="3851920" cy="2567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3861048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«Конвертик для  столовых приборов»                                   «Веер»   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MG_35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484784"/>
            <a:ext cx="3779912" cy="2519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358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4149079"/>
            <a:ext cx="3888432" cy="2592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«Урок вежливости»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12 апреля 2021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341438"/>
            <a:ext cx="4038600" cy="45259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IMG_35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700808"/>
            <a:ext cx="6444208" cy="4296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251520" y="0"/>
            <a:ext cx="8748464" cy="18722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Инструктаж по технике безопасности</a:t>
            </a:r>
          </a:p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при работе с острыми предметами 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16 апреля 2021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6" name="Рисунок 5" descr="IMG_35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916832"/>
            <a:ext cx="3600400" cy="2400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35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221088"/>
            <a:ext cx="3672407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36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1988840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548680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Развлечение « В ресторане «Ягодка»»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 апреля 2021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_35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4005064"/>
            <a:ext cx="3563888" cy="2375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35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556792"/>
            <a:ext cx="3456384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35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1556793"/>
            <a:ext cx="3456384" cy="2304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358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7" y="4005064"/>
            <a:ext cx="3564397" cy="2376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44016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Практическое занятие «Я специалист!»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апреля 2021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_36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124744"/>
            <a:ext cx="3779912" cy="2519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_36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196752"/>
            <a:ext cx="3816424" cy="2544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36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4005064"/>
            <a:ext cx="3816424" cy="2544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36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4005064"/>
            <a:ext cx="3744416" cy="2567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363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2555776" y="2852936"/>
            <a:ext cx="388843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Подведение итогов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52736"/>
            <a:ext cx="871296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Очень интересный и плодотворный получился месяц.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Ребята получили огромное удовольствие!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них это было интересное приключение! Вживлялись в роль работников ресторана с большой радостью, изучили основные принципы работы и,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сразу все очень захотели стать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официантами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!!!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Рисунок 3" descr="IMG_36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660914"/>
            <a:ext cx="5904656" cy="3936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5661248"/>
            <a:ext cx="4536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До новых встреч!</a:t>
            </a:r>
            <a:endParaRPr lang="ru-RU" sz="4000" b="1" dirty="0"/>
          </a:p>
        </p:txBody>
      </p:sp>
      <p:pic>
        <p:nvPicPr>
          <p:cNvPr id="4" name="Рисунок 3" descr="IMG_36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259632" y="1268761"/>
            <a:ext cx="6552728" cy="4368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296</Words>
  <Application>Microsoft Office PowerPoint</Application>
  <PresentationFormat>Экран (4:3)</PresentationFormat>
  <Paragraphs>50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МУНИЦИПАЛЬНОЕ БЮДЖЕТНОЕ ОБЩЕ ОБРАЗОВАТЕЛЬНОЕ  УЧРЕЖДЕНИЕ  МУНИЦИПАЛЬНОГО ОБРАЗОВАНИЯ «ГОРОД АРХАНГЕЛЬСК»  «СРЕДНЯЯ ШКОЛА № 93 ИМЕНИ 77-Й ГВАРДЕЙСКОЙ  МОСКОВСКО-ЧЕРНИГОВСКОЙ СТРЕЛКОВОЙ ДИВИЗИИ»     Апробация проекта "CHILD AND SKILLS"  в детском саду «Ягодка», пос. Турдеевск по компетенции "Ресторанный сервис" </vt:lpstr>
      <vt:lpstr>             Участники проекта     1. Киприянова Вера            2. Рассохина Мирослава                3. Шарапова Анна               4. Шелудько Никита  </vt:lpstr>
      <vt:lpstr> План мероприятий с воспитанниками на апрель месяц по компетенции  «Ресторанный сервис» </vt:lpstr>
      <vt:lpstr>  </vt:lpstr>
      <vt:lpstr>Организация сервировки стола 05 апреля 2021</vt:lpstr>
      <vt:lpstr>Мастер-класс по складыванию салфеток  для сервировки стола 09 апреля 2021 </vt:lpstr>
      <vt:lpstr>«Урок вежливости» 12 апреля 2021</vt:lpstr>
      <vt:lpstr> </vt:lpstr>
      <vt:lpstr> </vt:lpstr>
      <vt:lpstr>Практическое занятие «Я специалист!» 21 апреля 2021 </vt:lpstr>
      <vt:lpstr>   Подведение итогов   </vt:lpstr>
      <vt:lpstr>Спасибо за внимание!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Andrey</dc:creator>
  <cp:lastModifiedBy>Andrey</cp:lastModifiedBy>
  <cp:revision>57</cp:revision>
  <dcterms:created xsi:type="dcterms:W3CDTF">2018-02-03T11:57:14Z</dcterms:created>
  <dcterms:modified xsi:type="dcterms:W3CDTF">2021-04-21T16:03:48Z</dcterms:modified>
</cp:coreProperties>
</file>